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1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У-1\Desktop\презентация первый лед\cbdc70c70db963cf8d7ee669dbc8a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" y="0"/>
            <a:ext cx="91408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3933056"/>
            <a:ext cx="6120680" cy="2592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15816" y="3861048"/>
            <a:ext cx="6012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«Опасность первого льда на водоемах, оказание первой помощи пострадавшим на льду»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ИУ-1\Desktop\презентация первый лед\ostorozhno_tonkij_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1316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У-1\Desktop\презентация первый лед\wise-owl-graduate-teacher-character-cartoon-wearing-cap-mortar-board-10626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907704" cy="3429000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1691680" y="0"/>
            <a:ext cx="7272808" cy="6525344"/>
          </a:xfrm>
          <a:prstGeom prst="wedgeEllipseCallout">
            <a:avLst>
              <a:gd name="adj1" fmla="val -46765"/>
              <a:gd name="adj2" fmla="val 344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692696"/>
            <a:ext cx="6120680" cy="5139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Опасности первого льда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первыми морозами начинается период льдообразования. Реки и озера покрываются первым, крайне непрочным, льдом. Поэтому пренебрежение мерами предосторожности и правилами поведения на льду в этот период крайне опасно. К сожалению, не все знают об этом, и зачастую выход на первый тонкий лед заканчивается трагедией.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только река покрывается первым льдом, многие дети, особенно мальчишки, стремятся выйти на него. Им хочется поиграть в хоккей, покататься на коньках или санках. Однако следует понимать, что безопасный для человека лед должен быть толщиной не менее чем 12-15 см. Если же выйти на первый лед, который очень хрупкий и тонкий, можно легко провалиться в ледяную воду.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  <p:pic>
        <p:nvPicPr>
          <p:cNvPr id="12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1152128" cy="1152128"/>
          </a:xfrm>
          <a:prstGeom prst="rect">
            <a:avLst/>
          </a:prstGeom>
          <a:noFill/>
        </p:spPr>
      </p:pic>
      <p:pic>
        <p:nvPicPr>
          <p:cNvPr id="13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6632"/>
            <a:ext cx="764704" cy="764704"/>
          </a:xfrm>
          <a:prstGeom prst="rect">
            <a:avLst/>
          </a:prstGeom>
          <a:noFill/>
        </p:spPr>
      </p:pic>
      <p:pic>
        <p:nvPicPr>
          <p:cNvPr id="14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1152128" cy="1152128"/>
          </a:xfrm>
          <a:prstGeom prst="rect">
            <a:avLst/>
          </a:prstGeom>
          <a:noFill/>
        </p:spPr>
      </p:pic>
      <p:pic>
        <p:nvPicPr>
          <p:cNvPr id="15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085184"/>
            <a:ext cx="648072" cy="648072"/>
          </a:xfrm>
          <a:prstGeom prst="rect">
            <a:avLst/>
          </a:prstGeom>
          <a:noFill/>
        </p:spPr>
      </p:pic>
      <p:pic>
        <p:nvPicPr>
          <p:cNvPr id="16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805264"/>
            <a:ext cx="936104" cy="936104"/>
          </a:xfrm>
          <a:prstGeom prst="rect">
            <a:avLst/>
          </a:prstGeom>
          <a:noFill/>
        </p:spPr>
      </p:pic>
      <p:pic>
        <p:nvPicPr>
          <p:cNvPr id="17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16632"/>
            <a:ext cx="908720" cy="908720"/>
          </a:xfrm>
          <a:prstGeom prst="rect">
            <a:avLst/>
          </a:prstGeom>
          <a:noFill/>
        </p:spPr>
      </p:pic>
      <p:pic>
        <p:nvPicPr>
          <p:cNvPr id="18" name="Picture 5" descr="https://ds04.infourok.ru/uploads/ex/0544/00174a4b-1ff7d41d/hello_html_6fe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70587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s92.detkin-club.ru/images/parents/1_5eaf0a0f6c5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16376"/>
            <a:ext cx="2339752" cy="27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07504" y="116632"/>
            <a:ext cx="6480720" cy="6048672"/>
          </a:xfrm>
          <a:prstGeom prst="wedgeRoundRectCallout">
            <a:avLst>
              <a:gd name="adj1" fmla="val 53085"/>
              <a:gd name="adj2" fmla="val 406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5832648" cy="56630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Чтобы избежать опасности,  запомните:</a:t>
            </a:r>
            <a:endParaRPr lang="ru-RU" sz="2000" dirty="0" smtClean="0"/>
          </a:p>
          <a:p>
            <a:r>
              <a:rPr lang="ru-RU" dirty="0" smtClean="0"/>
              <a:t>• </a:t>
            </a:r>
            <a:r>
              <a:rPr lang="ru-RU" b="1" i="1" dirty="0" smtClean="0"/>
              <a:t>Зимний лед становится прочным только после того, как установятся непрерывные морозные дни.</a:t>
            </a:r>
            <a:endParaRPr lang="ru-RU" dirty="0" smtClean="0"/>
          </a:p>
          <a:p>
            <a:r>
              <a:rPr lang="ru-RU" b="1" i="1" dirty="0" smtClean="0"/>
              <a:t>• Безопасным для человека считается лед толщиной не менее 10 см.</a:t>
            </a:r>
            <a:endParaRPr lang="ru-RU" dirty="0" smtClean="0"/>
          </a:p>
          <a:p>
            <a:r>
              <a:rPr lang="ru-RU" b="1" i="1" dirty="0" smtClean="0"/>
              <a:t>• Безопасный лед имеет зеленоватый или синеватый оттенок.</a:t>
            </a:r>
            <a:endParaRPr lang="ru-RU" dirty="0" smtClean="0"/>
          </a:p>
          <a:p>
            <a:r>
              <a:rPr lang="ru-RU" b="1" i="1" dirty="0" smtClean="0"/>
              <a:t>• Переходить водоемы нужно в местах, где оборудованы специальные ледовые переправы. В местах, где ледовые переправы отсутствуют, при переходе  следует обязательно проверять прочность льда палкой.</a:t>
            </a:r>
            <a:endParaRPr lang="ru-RU" dirty="0" smtClean="0"/>
          </a:p>
          <a:p>
            <a:r>
              <a:rPr lang="ru-RU" b="1" i="1" dirty="0" smtClean="0"/>
              <a:t> • При групповом переходе расстояние между пешеходами должно быть не менее 5-6 метров.</a:t>
            </a:r>
            <a:endParaRPr lang="ru-RU" dirty="0" smtClean="0"/>
          </a:p>
          <a:p>
            <a:r>
              <a:rPr lang="ru-RU" b="1" i="1" dirty="0" smtClean="0"/>
              <a:t>• Лед непрочен в местах быстрого течения, стоковых вод и бьющих ключей, а также в районах произрастания водной растительности, вблизи деревьев, кустов.</a:t>
            </a:r>
            <a:endParaRPr lang="ru-RU" dirty="0" smtClean="0"/>
          </a:p>
          <a:p>
            <a:r>
              <a:rPr lang="ru-RU" b="1" i="1" dirty="0" smtClean="0"/>
              <a:t>• Крайне опасен лед под снегом и сугробами, а также у берега.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424936" cy="132343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Прочность льда можно определить 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цвету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Если он имеет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синеватый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зеленоватый оттенок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это хороший, крепкий лед. Самый прочный лед 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прозрачный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же он матово-белый или желтоватый, такой лед крайне ненадежен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У-1\Desktop\презентация первый лед\2560x1600_238110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У-1\Desktop\презентация первый лед\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3204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ИУ-1\Desktop\памятки\chem_opasno_padenie_v_kholodnuju_v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ИУ-1\Desktop\презентация первый лед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7" cy="6048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764704"/>
            <a:ext cx="8013576" cy="468052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Помогая пострадавшему, будьте осторожны! Приближайтесь к нему только ползком, опираясь на доску лыжи или жердь. Приблизившись на достаточное расстояние, бросьте ему конец веревки (каната, троса, шарфа, ремня, куртки). Деревянные предметы: жердь, доску, лыжу, лестницу – толкайте по льду до места пролома.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Меры безопасности на водных объектах в период ледост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50810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1351234938_uchebnye-zanyatiya-po-teme-spasenie-iz-vody-v-zimnee-vremya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40968"/>
            <a:ext cx="5476478" cy="361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У-1\Desktop\презентация первый лед\3b58f9d6015d4432afbe97b9d1ecf620_20161225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ИУ-1\Desktop\презентация первый лед\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424936" cy="554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188640"/>
            <a:ext cx="4824536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Самоспасение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 безопасности</dc:creator>
  <cp:lastModifiedBy>USER</cp:lastModifiedBy>
  <cp:revision>18</cp:revision>
  <dcterms:created xsi:type="dcterms:W3CDTF">2020-11-20T07:02:25Z</dcterms:created>
  <dcterms:modified xsi:type="dcterms:W3CDTF">2020-11-20T13:02:44Z</dcterms:modified>
</cp:coreProperties>
</file>