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65" r:id="rId5"/>
    <p:sldId id="271" r:id="rId6"/>
    <p:sldId id="272" r:id="rId7"/>
    <p:sldId id="270" r:id="rId8"/>
    <p:sldId id="257" r:id="rId9"/>
    <p:sldId id="282" r:id="rId10"/>
    <p:sldId id="258" r:id="rId11"/>
    <p:sldId id="283" r:id="rId12"/>
    <p:sldId id="260" r:id="rId13"/>
    <p:sldId id="284" r:id="rId14"/>
    <p:sldId id="273" r:id="rId15"/>
    <p:sldId id="285" r:id="rId16"/>
    <p:sldId id="259" r:id="rId17"/>
    <p:sldId id="286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4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microsoft.com/office/2007/relationships/hdphoto" Target="../media/hdphoto11.wdp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805264"/>
            <a:ext cx="8136904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МБДОУ «ЦРР - детский сад № 18»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Светлана Федоровна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Мастер-класс для педагогов «Интеллектуальное развитие дошкольников -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«Мир головоломок»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egai\OneDrive\Рабочий стол\Мир головоломок\aht443l3xh7fa2zk6f13lgq4me44d6p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93"/>
          <a:stretch/>
        </p:blipFill>
        <p:spPr bwMode="auto">
          <a:xfrm>
            <a:off x="2995816" y="2924944"/>
            <a:ext cx="3054409" cy="2430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72"/>
            <a:ext cx="5040560" cy="655268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Игра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– головоломка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Слагалица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(автор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Красноухов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головоломкой можно начать с 5 лет.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Головоломка «</a:t>
            </a:r>
            <a:r>
              <a:rPr lang="ru-RU" sz="1600" b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лагалица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состоит из 7 геометрических фигур, уложенных в коробочку. Площадь каждой фигуры соответственно составляет 1,2,3,4,5,6 и 8 условных квадратных единиц (квадратиков). Общая площадь всех элементов – 28 квадратиков. 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некоторых  заданиях коробочка может использоваться как элемент игры.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Суть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– составление жанровых картинок, фигур по заданным силуэтам или составление фигур с заданными свойствами.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комплект входят карточки трёх уровней сложности. В некоторых случаях игроку необходимо из предложенных 7 геометрических фигур выбрать необходимые (при создании могут быть задействованы не все детали головоломки) и сложить из них предложенный образ.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Карточки можно использовать во время проведения игр-соревнований (индивидуальных, командных), например: « Кто быстрее соберет», «Кто больше придумает жанровых картинок».   </a:t>
            </a:r>
            <a:endParaRPr lang="ru-RU" sz="1600" b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egai\OneDrive\Рабочий стол\Мир головоломок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4" y="1305208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gai\OneDrive\Рабочий стол\Мир головоломок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Мои файлы\Помощь педагогам\Светлана Федоровна\Мир головоломок\1.1\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8316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Мои файлы\Помощь педагогам\Светлана Федоровна\Мир головоломок\1.1\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Мои файлы\Помощь педагогам\Светлана Федоровна\Мир головоломок\1.1\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8316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Мои файлы\Помощь педагогам\Светлана Федоровна\Мир головоломок\golovolomka-slagalitca-foto-kra-12789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40" y="33265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Мои файлы\Помощь педагогам\Светлана Федоровна\Мир головоломок\1.1\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316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824536" cy="525658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Игра – головоломка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«Гала –куб»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И. Новичкова)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Рекомендуемый </a:t>
            </a: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 5+</a:t>
            </a:r>
            <a:b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Головоломка «Гала – куб» представляет собой </a:t>
            </a:r>
            <a:r>
              <a:rPr lang="ru-RU" sz="20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абор из 8 деревянных деталей.</a:t>
            </a:r>
            <a:b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Суть </a:t>
            </a: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– выполнить различные постройки из элементов набора, познакомится с симметрией.</a:t>
            </a:r>
            <a:b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Головоломка </a:t>
            </a:r>
            <a:r>
              <a:rPr lang="ru-RU" sz="20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«Гала – куб</a:t>
            </a:r>
            <a:r>
              <a:rPr lang="ru-RU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имеет три уровня сложности, отмеченные на карточках звездочками.  </a:t>
            </a:r>
            <a:r>
              <a:rPr lang="ru-RU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Мои файлы\Помощь педагогам\Светлана Федоровна\Мир головоломок\1.1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ои файлы\Помощь педагогам\Светлана Федоровна\Мир головоломок\1.1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275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Мои файлы\Помощь педагогам\Светлана Федоровна\Мир головоломок\1.1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Мои файлы\Помощь педагогам\Светлана Федоровна\Мир головоломок\1.1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4624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Мои файлы\Помощь педагогам\Светлана Федоровна\Мир головоломок\1.1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5275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Мои файлы\Помощь педагогам\Светлана Федоровна\Мир головоломок\19956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4933" r="20864" b="5299"/>
          <a:stretch/>
        </p:blipFill>
        <p:spPr bwMode="auto">
          <a:xfrm>
            <a:off x="3239264" y="638870"/>
            <a:ext cx="2377440" cy="22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968552" cy="583264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Головоломка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«Репка»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автор В.И. Красноухов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данной головоломкой можно </a:t>
            </a:r>
            <a:r>
              <a:rPr lang="ru-RU" sz="16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ачать с 5 лет. 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Головоломка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«Репка» представляет собой набор из 12 деревянных элементов разной конфигурации, уложенных в коробочку. 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Суть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– составление различных образов из элементов набора путем наложения, путем соотнесения с изображением на карточке, путем подбора недостающих элементов, а также решение головоломки – составление образа по сплошной заливке.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с детьми 5-7 летнего возраста рекомендуется использовать серию карточек с заданиями разного уровня сложности, которые обозначены звездочками. </a:t>
            </a:r>
            <a:b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egai\OneDrive\Рабочий стол\Мир головоломок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gai\OneDrive\Рабочий стол\Мир головоломок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gai\OneDrive\Рабочий стол\Мир головоломок\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egai\OneDrive\Рабочий стол\Мир головоломок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32" y="36866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Мои файлы\Помощь педагогам\Светлана Федоровна\Мир головоломок\1.2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9672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Мои файлы\Помощь педагогам\Светлана Федоровна\Мир головоломок\golovolomka-osennii-kubik-foto-kra-127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6" y="350658"/>
            <a:ext cx="226825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4968552" cy="583264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Игра – головоломка 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     «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Складушки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автор В.И. Красноухов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головоломкой можно </a:t>
            </a:r>
            <a:r>
              <a:rPr lang="ru-RU" sz="18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ачинать с 2,5 лет.</a:t>
            </a:r>
            <a:b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Головоломка «</a:t>
            </a:r>
            <a:r>
              <a:rPr lang="ru-RU" sz="1800" b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кладушки</a:t>
            </a: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представляет собой набор из 9 квадратных фишек с нанесенными на них рисунками в виде ¼ круга, расположенных по углам, которые окрашены в три цвета.</a:t>
            </a:r>
            <a:b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Суть </a:t>
            </a: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– в составлении рисунка путем соединения квадратных фишек так, чтобы углы и (или) стороны совпали по цвету.</a:t>
            </a:r>
            <a:b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Головоломка </a:t>
            </a: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имеет три уровня сложности, отмеченные на карточках звездочками. </a:t>
            </a:r>
            <a:b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игре можно использовать одновременно несколько наборов головоломки. В этом случае целесообразно будет промаркировать фишки каждого набора с обратной стороны.</a:t>
            </a:r>
            <a:endParaRPr lang="ru-RU" sz="1800" b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egai\OneDrive\Рабочий стол\Мир головоломок\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gai\OneDrive\Рабочий стол\Мир головоломок\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egai\OneDrive\Рабочий стол\Мир головоломок\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egai\OneDrive\Рабочий стол\Мир головоломок\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Мои файлы\Помощь педагогам\Светлана Федоровна\Мир головоломок\1.2\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49176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Мои файлы\Помощь педагогам\Светлана Федоровна\Мир головоломок\golovolomka-slagalitca-foto-kra-12789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40" y="33265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064896" cy="5289768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dirty="0"/>
          </a:p>
        </p:txBody>
      </p:sp>
      <p:pic>
        <p:nvPicPr>
          <p:cNvPr id="5122" name="Picture 2" descr="C:\Мои файлы\Помощь педагогам\Светлана Федоровна\Мир головоломок\1.1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64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Мои файлы\Помощь педагогам\Светлана Федоровна\Мир головоломок\1.1\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16" y="476672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Мои файлы\Помощь педагогам\Светлана Федоровна\Мир головоломок\1.1\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32" y="476672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Мои файлы\Помощь педагогам\Светлана Федоровна\Мир головоломок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63" y="48964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Мои файлы\Помощь педагогам\Светлана Федоровна\Мир головоломок\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Мои файлы\Помощь педагогам\Светлана Федоровна\Мир головоломок\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16" y="3645024"/>
            <a:ext cx="2160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Мои файлы\Помощь педагогам\Светлана Федоровна\Мир головоломок\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32" y="367496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Мои файлы\Помощь педагогам\Светлана Федоровна\Мир головоломок\1.1\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39" y="367496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7272808" cy="40656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 А С И Б О</a:t>
            </a:r>
          </a:p>
          <a:p>
            <a:pPr marL="45720" indent="0"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А </a:t>
            </a:r>
          </a:p>
          <a:p>
            <a:pPr marL="45720" indent="0"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 И М А Н И Е!</a:t>
            </a:r>
          </a:p>
          <a:p>
            <a:pPr marL="45720" indent="0">
              <a:buNone/>
            </a:pP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+mn-cs"/>
              </a:rPr>
              <a:t>Интеллектуальное развитие</a:t>
            </a:r>
            <a:endParaRPr lang="ru-RU" sz="11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08048"/>
            <a:ext cx="8460432" cy="3528392"/>
          </a:xfrm>
        </p:spPr>
        <p:txBody>
          <a:bodyPr>
            <a:norm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Интеллектуальное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– это и процесс, и уровень познавательной деятельности подрастающего человека во всех его проявлениях: знаниях, познавательных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процессах и способностях.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Ведущая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роль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интеллектуальном развитии принадлежит систематичному интеллектуальному воспитанию. Интеллектуальное развитие ребенка предполагает наличие у ребенка кругозора, запаса конкретных знаний.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egai\OneDrive\Рабочий стол\Мир головоломок\604c0c562a9bcb9fded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672408" cy="24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2088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нашем детском саду с сентября месяца открыта сетевая инновационная  площадка федерального уровня АНОДПО «НИИ дошкольного образования «Воспитатели России», «Образовательный модуль «Мир головоломок» смарт-тренинг для дошкольников».</a:t>
            </a:r>
          </a:p>
        </p:txBody>
      </p:sp>
      <p:pic>
        <p:nvPicPr>
          <p:cNvPr id="2051" name="Picture 3" descr="C:\Users\megai\OneDrive\Рабочий стол\Мир головоломок\af8c69ee49e575bc7b7970c044fb8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434800" cy="44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Что такое головоломка?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640960" cy="34563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Головоломка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это особая задача, для решения которой, как правило, требуется смекалка, догадка, а не специальные познания.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Головоломки 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способствуют решению следующих </a:t>
            </a: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образовательных и воспитательных задач: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воображения, креативности мышления (умение гибко, оригинально мыслить);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символической функции сознания;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Гармоничное, сбалансированное развитие у детей эмоционально-образного и логического начал;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интереса к играм, требующим умственного напряжения, интеллектуального усилия;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стремления к достижению положительного результата, настойчивости и находчивости.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egai\OneDrive\Рабочий стол\Мир головоломок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3111" r="8222" b="12815"/>
          <a:stretch/>
        </p:blipFill>
        <p:spPr bwMode="auto">
          <a:xfrm>
            <a:off x="2339752" y="3861048"/>
            <a:ext cx="41372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26801"/>
            <a:ext cx="8229600" cy="273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Многообразие головоломок  дает основание для их классификации.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Классифицировать головоломки можно  по разным признакам: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содержанию и значению;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мыслительных  операций;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направленности на развитие тех или иных умений.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Головоломки рекомендуются для игр детей, начиная с пятого года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жизни.</a:t>
            </a:r>
          </a:p>
          <a:p>
            <a:pPr marL="0" indent="0">
              <a:spcAft>
                <a:spcPts val="1000"/>
              </a:spcAft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egai\OneDrive\Рабочий стол\Мир головоломок\v880_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42312"/>
            <a:ext cx="51994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496944" cy="4946417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Организуя педагогический процесс, следует придерживаться определенных правил: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700" dirty="0"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Важно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чтобы ребенок решил первую головоломку.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раскрывать секретов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Лучшая подсказка — это вопрос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Головоломок должно быть мало. 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Очень важно не выносить низких суждений по поводу способностей дошкольника. 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первую очередь необходим личный интерес педагога к головоломкам.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122" name="Picture 2" descr="C:\Users\megai\OneDrive\Рабочий стол\Мир головоломок\im11673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97" b="79391" l="22659" r="7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14823" r="13311" b="13435"/>
          <a:stretch/>
        </p:blipFill>
        <p:spPr bwMode="auto">
          <a:xfrm>
            <a:off x="6084168" y="1484784"/>
            <a:ext cx="2808312" cy="28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Игровой набор</a:t>
            </a:r>
            <a:b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«Мир головоломок»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40324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G:\IMG_20220412_130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2682" r="4232" b="4346"/>
          <a:stretch/>
        </p:blipFill>
        <p:spPr bwMode="auto">
          <a:xfrm rot="16200000">
            <a:off x="910731" y="1241533"/>
            <a:ext cx="3177564" cy="424012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040560" cy="561662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Игра – головоломка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    «Осенний кубик»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( автор В.И. Красноухов)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представляет собой набор из 6 деревянных игровых элементов. </a:t>
            </a:r>
            <a:b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Суть игры – составление конструкций в 2Д и 3Д моделировании.</a:t>
            </a:r>
            <a:b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Головоломка имеет три уровня сложности, отмеченные на карточках звездочками.</a:t>
            </a:r>
            <a:b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Конструкция 2Д- моделирования, отмеченные на карточках одной или двумя звездочками, доступны детям с 5 лет. Конструкции 3Д-моделирования предполагает объемные постройки. Отмеченные на карточках тремя звездочками, их следует предлагать детям с 6 лет</a:t>
            </a:r>
            <a:r>
              <a:rPr lang="ru-RU" sz="1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egai\OneDrive\Рабочий стол\Мир головоломок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642"/>
          <a:stretch/>
        </p:blipFill>
        <p:spPr bwMode="auto">
          <a:xfrm>
            <a:off x="251519" y="1844824"/>
            <a:ext cx="32683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egai\OneDrive\Рабочий стол\Мир головоломок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Мои файлы\Помощь педагогам\Светлана Федоровна\Мир головоломок\1.1\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6" y="2794196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Мои файлы\Помощь педагогам\Светлана Федоровна\Мир головоломок\1.1\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64" y="993996"/>
            <a:ext cx="2619291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Мои файлы\Помощь педагогам\Светлана Федоровна\Мир головоломок\golovolomka-osennii-kubik-foto-kra-12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6" y="350658"/>
            <a:ext cx="226825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879</TotalTime>
  <Words>288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Мастер-класс для педагогов «Интеллектуальное развитие дошкольников -  «Мир головоломок»</vt:lpstr>
      <vt:lpstr>Интеллектуальное развитие</vt:lpstr>
      <vt:lpstr>Презентация PowerPoint</vt:lpstr>
      <vt:lpstr>Что такое головоломка?</vt:lpstr>
      <vt:lpstr>Презентация PowerPoint</vt:lpstr>
      <vt:lpstr>Презентация PowerPoint</vt:lpstr>
      <vt:lpstr>Игровой набор  «Мир головоломок»</vt:lpstr>
      <vt:lpstr>                           Игра – головоломка                         «Осенний кубик»                     ( автор В.И. Красноухов)  Игра представляет собой набор из 6 деревянных игровых элементов.  Суть игры – составление конструкций в 2Д и 3Д моделировании. Головоломка имеет три уровня сложности, отмеченные на карточках звездочками. Конструкция 2Д- моделирования, отмеченные на карточках одной или двумя звездочками, доступны детям с 5 лет. Конструкции 3Д-моделирования предполагает объемные постройки. Отмеченные на карточках тремя звездочками, их следует предлагать детям с 6 лет.</vt:lpstr>
      <vt:lpstr>Презентация PowerPoint</vt:lpstr>
      <vt:lpstr>              Игра – головоломка                      «Слагалица»           (автор В.И.   Красноухов)     Знакомство с головоломкой можно начать с 5 лет. Головоломка «Слагалица» состоит из 7 геометрических фигур, уложенных в коробочку. Площадь каждой фигуры соответственно составляет 1,2,3,4,5,6 и 8 условных квадратных единиц (квадратиков). Общая площадь всех элементов – 28 квадратиков.      В некоторых  заданиях коробочка может использоваться как элемент игры.     Суть игры – составление жанровых картинок, фигур по заданным силуэтам или составление фигур с заданными свойствами. К комплект входят карточки трёх уровней сложности. В некоторых случаях игроку необходимо из предложенных 7 геометрических фигур выбрать необходимые (при создании могут быть задействованы не все детали головоломки) и сложить из них предложенный образ. Карточки можно использовать во время проведения игр-соревнований (индивидуальных, командных), например: « Кто быстрее соберет», «Кто больше придумает жанровых картинок».   </vt:lpstr>
      <vt:lpstr>Презентация PowerPoint</vt:lpstr>
      <vt:lpstr>           Игра – головоломка                «Гала –куб»            (автор И. Новичкова)       Рекомендуемый возраст 5+ Головоломка «Гала – куб» представляет собой набор из 8 деревянных деталей.      Суть игры – выполнить различные постройки из элементов набора, познакомится с симметрией.      Головоломка «Гала – куб» имеет три уровня сложности, отмеченные на карточках звездочками.    </vt:lpstr>
      <vt:lpstr>Презентация PowerPoint</vt:lpstr>
      <vt:lpstr>              Головоломка                   «Репка»         (автор В.И. Красноухов)    Знакомство с данной головоломкой можно начать с 5 лет.     Головоломка «Репка» представляет собой набор из 12 деревянных элементов разной конфигурации, уложенных в коробочку.      Суть игры – составление различных образов из элементов набора путем наложения, путем соотнесения с изображением на карточке, путем подбора недостающих элементов, а также решение головоломки – составление образа по сплошной заливке.      Для работы с детьми 5-7 летнего возраста рекомендуется использовать серию карточек с заданиями разного уровня сложности, которые обозначены звездочками.  </vt:lpstr>
      <vt:lpstr>Презентация PowerPoint</vt:lpstr>
      <vt:lpstr>                   Игра – головоломка                           «Складушки»                (автор В.И. Красноухов)  Знакомство с головоломкой можно начинать с 2,5 лет. Головоломка «Складушки» представляет собой набор из 9 квадратных фишек с нанесенными на них рисунками в виде ¼ круга, расположенных по углам, которые окрашены в три цвета.    Суть игры – в составлении рисунка путем соединения квадратных фишек так, чтобы углы и (или) стороны совпали по цвету.    Головоломка имеет три уровня сложности, отмеченные на карточках звездочками.     В игре можно использовать одновременно несколько наборов головоломки. В этом случае целесообразно будет промаркировать фишки каждого набора с обратной стороны.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Головоломки для старших дошкольников</dc:title>
  <dc:creator>Пользователь</dc:creator>
  <cp:lastModifiedBy>Наталья</cp:lastModifiedBy>
  <cp:revision>82</cp:revision>
  <dcterms:created xsi:type="dcterms:W3CDTF">2022-02-05T16:44:37Z</dcterms:created>
  <dcterms:modified xsi:type="dcterms:W3CDTF">2022-12-02T08:55:20Z</dcterms:modified>
</cp:coreProperties>
</file>