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66" r:id="rId6"/>
    <p:sldId id="267" r:id="rId7"/>
    <p:sldId id="262" r:id="rId8"/>
    <p:sldId id="269" r:id="rId9"/>
    <p:sldId id="268" r:id="rId10"/>
    <p:sldId id="263" r:id="rId11"/>
    <p:sldId id="278" r:id="rId12"/>
    <p:sldId id="270" r:id="rId13"/>
    <p:sldId id="273" r:id="rId14"/>
    <p:sldId id="274" r:id="rId15"/>
    <p:sldId id="277" r:id="rId16"/>
    <p:sldId id="279" r:id="rId17"/>
    <p:sldId id="280" r:id="rId18"/>
    <p:sldId id="281" r:id="rId19"/>
    <p:sldId id="282" r:id="rId20"/>
    <p:sldId id="265" r:id="rId21"/>
    <p:sldId id="276" r:id="rId2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6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77923" y="177799"/>
            <a:ext cx="562800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3285" y="461594"/>
            <a:ext cx="372300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5258" y="1429257"/>
            <a:ext cx="4375784" cy="2465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0" y="152400"/>
            <a:ext cx="6889877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ребенка- детский сад № 18» г. Петушки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0600" y="5410200"/>
            <a:ext cx="4144010" cy="1023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Юденко Людмила Юрьевна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квалификационной категории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057400"/>
            <a:ext cx="762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Игры-головоломки-интеллектуальное занятие по душе»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91899"/>
            <a:ext cx="540168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</a:t>
            </a:r>
            <a:r>
              <a:rPr lang="ru-RU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</a:t>
            </a:r>
            <a:r>
              <a:rPr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110" y="3352801"/>
            <a:ext cx="347469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ject 10"/>
          <p:cNvSpPr txBox="1"/>
          <p:nvPr/>
        </p:nvSpPr>
        <p:spPr>
          <a:xfrm>
            <a:off x="1291144" y="914400"/>
            <a:ext cx="7696199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7535" marR="252095" indent="-342900" algn="l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</a:t>
            </a: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</a:t>
            </a:r>
            <a:r>
              <a:rPr sz="24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задач,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имеющиеся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82" y="2895600"/>
            <a:ext cx="4061461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4775"/>
            <a:ext cx="5091798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whatsapp.com/148c54c8-356e-437f-a7c1-8feecf48cd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7696200" cy="511683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172200" y="990600"/>
            <a:ext cx="1447800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8" t="11495" r="21664" b="70625"/>
          <a:stretch/>
        </p:blipFill>
        <p:spPr>
          <a:xfrm>
            <a:off x="3810000" y="2362200"/>
            <a:ext cx="85667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7696200" cy="203132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Головоломка «ГАЛА-КУБ»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85900" y="1143000"/>
            <a:ext cx="7696200" cy="276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состав головоломки "ГАЛА-КУБ" входят: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деревянная коробочка и 8 рабочих элементов (это кубики и параллелепипеды). Перед вами две замысловатые задачи, которые нужно разгадать.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Суть игры – выполнить различные постройки из элементов набора.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documents.infourok.ru/8a3dcf7e-8023-4e7b-91c9-9e95eb4f5ea8/0/slide_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9" t="52567" r="31438" b="11949"/>
          <a:stretch/>
        </p:blipFill>
        <p:spPr bwMode="auto">
          <a:xfrm>
            <a:off x="4190999" y="3733800"/>
            <a:ext cx="4561175" cy="2801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3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9236"/>
            <a:ext cx="5136573" cy="684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06" y="1143000"/>
            <a:ext cx="7826093" cy="549783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447800" y="1676400"/>
            <a:ext cx="1676400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0854" r="78334" b="60676"/>
          <a:stretch/>
        </p:blipFill>
        <p:spPr>
          <a:xfrm>
            <a:off x="4038600" y="51054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3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7800" y="171450"/>
            <a:ext cx="7086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Головоломка «Проекция»</a:t>
            </a:r>
            <a:br>
              <a:rPr lang="ru-RU" sz="4400" b="1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4" b="9325"/>
          <a:stretch/>
        </p:blipFill>
        <p:spPr>
          <a:xfrm rot="20987431">
            <a:off x="3503446" y="4650301"/>
            <a:ext cx="3149600" cy="1981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47800" y="1001154"/>
            <a:ext cx="7620000" cy="1388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набор головоломки «Проекция» входят: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игровое поле, карточки с объемным изображением деталей.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 r="10000" b="6666"/>
          <a:stretch/>
        </p:blipFill>
        <p:spPr>
          <a:xfrm>
            <a:off x="5996709" y="1846550"/>
            <a:ext cx="2832149" cy="2703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21111" r="15926" b="5555"/>
          <a:stretch/>
        </p:blipFill>
        <p:spPr>
          <a:xfrm>
            <a:off x="1447800" y="1844901"/>
            <a:ext cx="2542990" cy="31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114" y="1524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Проекция « ГАЛА-КУБ»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22223" b="7777"/>
          <a:stretch/>
        </p:blipFill>
        <p:spPr>
          <a:xfrm>
            <a:off x="2133599" y="990600"/>
            <a:ext cx="6028871" cy="569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6424" y="762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Проекция «Осенний кубик»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5556"/>
          <a:stretch/>
        </p:blipFill>
        <p:spPr>
          <a:xfrm>
            <a:off x="2057400" y="845641"/>
            <a:ext cx="5772150" cy="572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61594"/>
            <a:ext cx="6011289" cy="69723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«Да-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58824"/>
            <a:ext cx="5851576" cy="58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57" y="0"/>
            <a:ext cx="9120642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71600" y="331443"/>
            <a:ext cx="7848600" cy="2598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сложная задача, требующая, прежде всего, сообразительности и логического мышления, а не исключительно глубоких профессиональных знаний.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— это развитие интеллекта и навыков через интеллектуальные упражнения, направленные на развитие ума и креативности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57600" y="2785462"/>
            <a:ext cx="5486907" cy="4072790"/>
            <a:chOff x="4232147" y="3521962"/>
            <a:chExt cx="4912360" cy="33362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2147" y="3521962"/>
              <a:ext cx="4911852" cy="33360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7473" y="3717010"/>
              <a:ext cx="4442079" cy="29577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44472" y="243052"/>
            <a:ext cx="7021830" cy="1834477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не просто забава, а верный спутник детства, что сопровождает нас в пути. Пусть же в каждом из нас навсегда живёт ребёнок, согревая душу неугасающим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теплом!!!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>
          <a:xfrm>
            <a:off x="2438400" y="2332046"/>
            <a:ext cx="4953000" cy="4402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9525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20574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048000"/>
            <a:ext cx="2586038" cy="34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0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4.44444E-6 L -2.22222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78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" y="0"/>
            <a:ext cx="9143162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3944" y="229362"/>
            <a:ext cx="583285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</a:t>
            </a:r>
            <a:r>
              <a:rPr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1264" y="1023057"/>
            <a:ext cx="7428865" cy="57496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7215" marR="355600" indent="-214629">
              <a:lnSpc>
                <a:spcPct val="100000"/>
              </a:lnSpc>
              <a:spcBef>
                <a:spcPts val="95"/>
              </a:spcBef>
              <a:buSzPct val="95454"/>
              <a:buAutoNum type="arabicPeriod"/>
              <a:tabLst>
                <a:tab pos="1980564" algn="l"/>
              </a:tabLst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</a:t>
            </a:r>
            <a:r>
              <a:rPr sz="2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sz="2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</a:t>
            </a:r>
            <a:r>
              <a:rPr sz="2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неизвестной</a:t>
            </a:r>
            <a:r>
              <a:rPr sz="2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 	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появились</a:t>
            </a:r>
            <a:r>
              <a:rPr sz="2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r>
              <a:rPr sz="2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sz="2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назад.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955" indent="-273685" algn="ctr">
              <a:lnSpc>
                <a:spcPct val="100000"/>
              </a:lnSpc>
              <a:spcBef>
                <a:spcPts val="525"/>
              </a:spcBef>
              <a:buSzPct val="95454"/>
              <a:buAutoNum type="arabicPeriod"/>
              <a:tabLst>
                <a:tab pos="274955" algn="l"/>
              </a:tabLst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  <a:r>
              <a:rPr sz="2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расцвет</a:t>
            </a:r>
            <a:r>
              <a:rPr sz="2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головоломки</a:t>
            </a:r>
            <a:r>
              <a:rPr sz="2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</a:t>
            </a:r>
            <a:r>
              <a:rPr sz="2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</a:t>
            </a:r>
            <a:r>
              <a:rPr sz="2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sz="2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r>
              <a:rPr sz="2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средневековой</a:t>
            </a:r>
            <a:r>
              <a:rPr sz="2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marR="97790" indent="240029">
              <a:lnSpc>
                <a:spcPct val="100000"/>
              </a:lnSpc>
              <a:spcBef>
                <a:spcPts val="525"/>
              </a:spcBef>
              <a:buSzPct val="95454"/>
              <a:buAutoNum type="arabicPeriod" startAt="3"/>
              <a:tabLst>
                <a:tab pos="349885" algn="l"/>
              </a:tabLst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</a:t>
            </a:r>
            <a:r>
              <a:rPr sz="2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</a:t>
            </a:r>
            <a:r>
              <a:rPr sz="2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Европе,</a:t>
            </a:r>
            <a:r>
              <a:rPr sz="2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посвященная</a:t>
            </a:r>
            <a:r>
              <a:rPr sz="2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головоломкам,</a:t>
            </a:r>
            <a:r>
              <a:rPr sz="2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написана</a:t>
            </a:r>
            <a:r>
              <a:rPr sz="2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ирландским</a:t>
            </a:r>
            <a:r>
              <a:rPr sz="2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просветителем</a:t>
            </a:r>
            <a:r>
              <a:rPr sz="2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Алкуина</a:t>
            </a:r>
            <a:r>
              <a:rPr sz="2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называлась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«Задачи</a:t>
            </a:r>
            <a:r>
              <a:rPr sz="2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sz="2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</a:t>
            </a:r>
            <a:r>
              <a:rPr sz="2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ума».</a:t>
            </a:r>
            <a:r>
              <a:rPr sz="2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</a:t>
            </a:r>
            <a:r>
              <a:rPr sz="2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</a:t>
            </a:r>
            <a:r>
              <a:rPr sz="2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sz="2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№18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</a:t>
            </a:r>
            <a:r>
              <a:rPr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записана</a:t>
            </a:r>
            <a:r>
              <a:rPr sz="2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«задача</a:t>
            </a:r>
            <a:r>
              <a:rPr sz="2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переправе».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2580" marR="36830" indent="-273685">
              <a:lnSpc>
                <a:spcPct val="100000"/>
              </a:lnSpc>
              <a:spcBef>
                <a:spcPts val="530"/>
              </a:spcBef>
              <a:buSzPct val="95454"/>
              <a:buAutoNum type="arabicPeriod" startAt="4"/>
              <a:tabLst>
                <a:tab pos="799465" algn="l"/>
              </a:tabLst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</a:t>
            </a:r>
            <a:r>
              <a:rPr sz="2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известная</a:t>
            </a:r>
            <a:r>
              <a:rPr sz="2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</a:t>
            </a:r>
            <a:r>
              <a:rPr sz="2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</a:t>
            </a:r>
            <a:r>
              <a:rPr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2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 	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Рубика,</a:t>
            </a:r>
            <a:r>
              <a:rPr sz="2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изобретенная</a:t>
            </a:r>
            <a:r>
              <a:rPr sz="2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Эрне</a:t>
            </a:r>
            <a:r>
              <a:rPr sz="2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Рубиком</a:t>
            </a:r>
            <a:r>
              <a:rPr sz="2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1974</a:t>
            </a:r>
            <a:r>
              <a:rPr sz="2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4355" marR="270510" indent="-273685">
              <a:lnSpc>
                <a:spcPct val="100000"/>
              </a:lnSpc>
              <a:spcBef>
                <a:spcPts val="525"/>
              </a:spcBef>
              <a:buSzPct val="95454"/>
              <a:buAutoNum type="arabicPeriod" startAt="4"/>
              <a:tabLst>
                <a:tab pos="1783714" algn="l"/>
              </a:tabLst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«Пятнашки»</a:t>
            </a:r>
            <a:r>
              <a:rPr sz="2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2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</a:t>
            </a:r>
            <a:r>
              <a:rPr sz="2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популярная</a:t>
            </a:r>
            <a:r>
              <a:rPr sz="2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</a:t>
            </a:r>
            <a:r>
              <a:rPr sz="2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sz="2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	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r>
              <a:rPr sz="2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рубеже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sz="2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sz="2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веков.»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2570" marR="106680" indent="-127000">
              <a:lnSpc>
                <a:spcPct val="100000"/>
              </a:lnSpc>
              <a:spcBef>
                <a:spcPts val="530"/>
              </a:spcBef>
              <a:buSzPct val="95454"/>
              <a:buAutoNum type="arabicPeriod" startAt="4"/>
              <a:tabLst>
                <a:tab pos="242570" algn="l"/>
                <a:tab pos="389255" algn="l"/>
              </a:tabLst>
            </a:pPr>
            <a:r>
              <a:rPr sz="2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Головоломки</a:t>
            </a:r>
            <a:r>
              <a:rPr sz="2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sz="2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спичками</a:t>
            </a:r>
            <a:r>
              <a:rPr sz="2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</a:t>
            </a:r>
            <a:r>
              <a:rPr sz="2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популярными</a:t>
            </a:r>
            <a:r>
              <a:rPr sz="2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</a:t>
            </a:r>
            <a:r>
              <a:rPr sz="2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века,</a:t>
            </a:r>
            <a:r>
              <a:rPr sz="22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sz="22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</a:t>
            </a:r>
            <a:r>
              <a:rPr sz="2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издана</a:t>
            </a:r>
            <a:r>
              <a:rPr sz="22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</a:t>
            </a:r>
            <a:r>
              <a:rPr sz="2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шведского</a:t>
            </a:r>
            <a:r>
              <a:rPr sz="2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sz="2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Софуса </a:t>
            </a:r>
            <a:r>
              <a:rPr sz="2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Тромгольта</a:t>
            </a:r>
            <a:r>
              <a:rPr sz="2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«Игры</a:t>
            </a:r>
            <a:r>
              <a:rPr sz="2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sz="2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спичками.</a:t>
            </a:r>
            <a:r>
              <a:rPr sz="2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sz="2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развлечения».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917" y="3679342"/>
            <a:ext cx="893610" cy="9294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912" y="4788293"/>
            <a:ext cx="759205" cy="7764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2912" y="5795924"/>
            <a:ext cx="719620" cy="8624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436" y="2730144"/>
            <a:ext cx="1067333" cy="7460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746" y="1595437"/>
            <a:ext cx="1152715" cy="648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3956" y="126612"/>
            <a:ext cx="37230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«Складушки»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0855" y="4114800"/>
            <a:ext cx="3084945" cy="239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bject 11"/>
          <p:cNvSpPr txBox="1"/>
          <p:nvPr/>
        </p:nvSpPr>
        <p:spPr>
          <a:xfrm>
            <a:off x="1410855" y="1086737"/>
            <a:ext cx="7696200" cy="29937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indent="-285750" algn="l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представляет собой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набор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фишек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нанесенными на них рисунками в виде ¼ круга, расположенных по углам, которые окрашены в три цвета.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</a:pP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составлении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квадратных фишек так, чтобы</a:t>
            </a:r>
          </a:p>
          <a:p>
            <a:pPr marL="1905" algn="l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углы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стороны совпали по цвету.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3504" y="3675801"/>
            <a:ext cx="2428222" cy="323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553200" cy="861774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к головоломке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Складушки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5646548" cy="545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9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t="15789" r="12040" b="58226"/>
          <a:stretch/>
        </p:blipFill>
        <p:spPr>
          <a:xfrm>
            <a:off x="1401817" y="685800"/>
            <a:ext cx="7742183" cy="54102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962400" y="4038600"/>
            <a:ext cx="2514600" cy="2209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1297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0"/>
            <a:ext cx="37230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«Слагалица»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3733800"/>
            <a:ext cx="5105400" cy="3011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371600" y="1063244"/>
            <a:ext cx="7772400" cy="2598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1480" indent="-34290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Игра-головоломка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</a:t>
            </a: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коробочки.</a:t>
            </a:r>
          </a:p>
          <a:p>
            <a:pPr marL="12700">
              <a:lnSpc>
                <a:spcPct val="100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</a:t>
            </a:r>
            <a:r>
              <a:rPr sz="24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жанровых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картинок.</a:t>
            </a: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заданным</a:t>
            </a:r>
            <a:r>
              <a:rPr lang="ru-RU"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силуэтам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9900" marR="368300" indent="-45720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4699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заданными свойствами.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3176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6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" t="52223" r="11577" b="8889"/>
          <a:stretch/>
        </p:blipFill>
        <p:spPr>
          <a:xfrm>
            <a:off x="1447800" y="1219200"/>
            <a:ext cx="7543800" cy="48895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410200" y="4876800"/>
            <a:ext cx="2362200" cy="14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/>
          <a:stretch/>
        </p:blipFill>
        <p:spPr>
          <a:xfrm>
            <a:off x="3733800" y="3733800"/>
            <a:ext cx="1905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312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Интересные факты</vt:lpstr>
      <vt:lpstr>«Складушки»</vt:lpstr>
      <vt:lpstr>Схема к головоломке  « Складушки»</vt:lpstr>
      <vt:lpstr>Презентация PowerPoint</vt:lpstr>
      <vt:lpstr>«Слагалица»</vt:lpstr>
      <vt:lpstr>Презентация PowerPoint</vt:lpstr>
      <vt:lpstr>Презентация PowerPoint</vt:lpstr>
      <vt:lpstr>«Осенний кубик»</vt:lpstr>
      <vt:lpstr>Презентация PowerPoint</vt:lpstr>
      <vt:lpstr>Презентация PowerPoint</vt:lpstr>
      <vt:lpstr>Головоломка «ГАЛА-КУБ»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«Да-нетки»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v</cp:lastModifiedBy>
  <cp:revision>29</cp:revision>
  <dcterms:created xsi:type="dcterms:W3CDTF">2025-09-20T11:30:16Z</dcterms:created>
  <dcterms:modified xsi:type="dcterms:W3CDTF">2025-10-09T16:39:03Z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2025-09-20T00:00:00Z</vt:filetime>
  </property>
  <property fmtid="{D5CDD505-2E9C-101B-9397-08002B2CF9AE}" pid="5" name="Producer">
    <vt:lpwstr>Microsoft® PowerPoint® 2010</vt:lpwstr>
  </property>
</Properties>
</file>